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8" r:id="rId2"/>
    <p:sldId id="321" r:id="rId3"/>
    <p:sldId id="320" r:id="rId4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41" autoAdjust="0"/>
    <p:restoredTop sz="90878" autoAdjust="0"/>
  </p:normalViewPr>
  <p:slideViewPr>
    <p:cSldViewPr>
      <p:cViewPr>
        <p:scale>
          <a:sx n="80" d="100"/>
          <a:sy n="80" d="100"/>
        </p:scale>
        <p:origin x="-1044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636246A-3F30-4CFB-8496-85FE327B82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703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71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B8034D0-AAD9-4B57-9387-8761283F6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37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BC927E-70C4-4843-A1CB-7C8CAAE6E17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Bob Jewell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anner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8" descr="ritchies white on green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61B424"/>
              </a:clrFrom>
              <a:clrTo>
                <a:srgbClr val="61B42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175" y="71438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22250" y="4206875"/>
            <a:ext cx="3221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DTLArgoT" pitchFamily="34" charset="0"/>
              </a:rPr>
              <a:t>Scottish Division</a:t>
            </a:r>
          </a:p>
        </p:txBody>
      </p:sp>
      <p:pic>
        <p:nvPicPr>
          <p:cNvPr id="2051" name="Picture 3" descr="background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banner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95288" y="1268413"/>
            <a:ext cx="70564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solidFill>
                  <a:srgbClr val="FF6600"/>
                </a:solidFill>
                <a:cs typeface="Arial" charset="0"/>
              </a:rPr>
              <a:t>Highbarns – Chalk Mine Stabilisation </a:t>
            </a:r>
          </a:p>
          <a:p>
            <a:endParaRPr lang="en-GB" b="1">
              <a:solidFill>
                <a:srgbClr val="FF6600"/>
              </a:solidFill>
              <a:cs typeface="Arial" charset="0"/>
            </a:endParaRPr>
          </a:p>
          <a:p>
            <a:r>
              <a:rPr lang="en-GB" b="1">
                <a:solidFill>
                  <a:srgbClr val="FF6600"/>
                </a:solidFill>
                <a:cs typeface="Arial" charset="0"/>
              </a:rPr>
              <a:t>July Progress meeting</a:t>
            </a:r>
          </a:p>
        </p:txBody>
      </p:sp>
      <p:pic>
        <p:nvPicPr>
          <p:cNvPr id="2054" name="Picture 15" descr="hyder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8463" y="5451475"/>
            <a:ext cx="10223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74800" y="3878263"/>
            <a:ext cx="962025" cy="15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3" descr="bam ritchies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2865438"/>
            <a:ext cx="2038350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05200" y="88900"/>
            <a:ext cx="1066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25400" y="-6350"/>
            <a:ext cx="9144000" cy="857250"/>
            <a:chOff x="0" y="0"/>
            <a:chExt cx="9144000" cy="857250"/>
          </a:xfrm>
        </p:grpSpPr>
        <p:pic>
          <p:nvPicPr>
            <p:cNvPr id="2059" name="Picture 4" descr="banner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9144000" cy="857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4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613150" y="95250"/>
              <a:ext cx="1066800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0"/>
            <a:ext cx="9144000" cy="857250"/>
            <a:chOff x="0" y="0"/>
            <a:chExt cx="9144000" cy="857250"/>
          </a:xfrm>
        </p:grpSpPr>
        <p:pic>
          <p:nvPicPr>
            <p:cNvPr id="3079" name="Picture 4" descr="banner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857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0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13150" y="95250"/>
              <a:ext cx="1066800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9850"/>
            <a:ext cx="9144000" cy="857250"/>
            <a:chOff x="0" y="0"/>
            <a:chExt cx="9144000" cy="857250"/>
          </a:xfrm>
        </p:grpSpPr>
        <p:pic>
          <p:nvPicPr>
            <p:cNvPr id="3077" name="Picture 4" descr="banner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857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13150" y="95250"/>
              <a:ext cx="1066800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TextBox 9"/>
          <p:cNvSpPr txBox="1"/>
          <p:nvPr/>
        </p:nvSpPr>
        <p:spPr>
          <a:xfrm>
            <a:off x="1259632" y="1484784"/>
            <a:ext cx="64087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Bulk Grout completed to date = </a:t>
            </a:r>
            <a:r>
              <a:rPr lang="en-GB" dirty="0" smtClean="0"/>
              <a:t>1833m</a:t>
            </a:r>
            <a:r>
              <a:rPr lang="en-GB" baseline="30000" dirty="0" smtClean="0"/>
              <a:t>3</a:t>
            </a:r>
          </a:p>
          <a:p>
            <a:endParaRPr lang="en-GB" baseline="30000" dirty="0" smtClean="0"/>
          </a:p>
          <a:p>
            <a:r>
              <a:rPr lang="en-GB" dirty="0" smtClean="0"/>
              <a:t>Compaction Grout = 2328m</a:t>
            </a:r>
            <a:r>
              <a:rPr lang="en-GB" baseline="30000" dirty="0" smtClean="0"/>
              <a:t>3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GB" dirty="0" smtClean="0"/>
              <a:t>Combined volume = 42 double </a:t>
            </a:r>
            <a:r>
              <a:rPr lang="en-GB" dirty="0" err="1" smtClean="0"/>
              <a:t>decker</a:t>
            </a:r>
            <a:r>
              <a:rPr lang="en-GB" dirty="0" smtClean="0"/>
              <a:t> buses</a:t>
            </a:r>
          </a:p>
          <a:p>
            <a:endParaRPr lang="en-GB" dirty="0"/>
          </a:p>
          <a:p>
            <a:r>
              <a:rPr lang="en-GB" dirty="0" smtClean="0"/>
              <a:t>Drilled over 9000m</a:t>
            </a:r>
          </a:p>
          <a:p>
            <a:endParaRPr lang="en-GB" dirty="0" smtClean="0"/>
          </a:p>
          <a:p>
            <a:r>
              <a:rPr lang="en-GB" dirty="0" smtClean="0"/>
              <a:t>320 tonnes of spoil</a:t>
            </a:r>
          </a:p>
          <a:p>
            <a:endParaRPr lang="en-GB" dirty="0" smtClean="0"/>
          </a:p>
          <a:p>
            <a:r>
              <a:rPr lang="en-GB" dirty="0" smtClean="0"/>
              <a:t>160 Dynamic probes to date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/>
          <p:cNvGrpSpPr>
            <a:grpSpLocks/>
          </p:cNvGrpSpPr>
          <p:nvPr/>
        </p:nvGrpSpPr>
        <p:grpSpPr bwMode="auto">
          <a:xfrm>
            <a:off x="0" y="0"/>
            <a:ext cx="9144000" cy="857250"/>
            <a:chOff x="0" y="0"/>
            <a:chExt cx="9144000" cy="857250"/>
          </a:xfrm>
        </p:grpSpPr>
        <p:pic>
          <p:nvPicPr>
            <p:cNvPr id="3079" name="Picture 4" descr="banner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857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0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13150" y="95250"/>
              <a:ext cx="1066800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075" name="Group 6"/>
          <p:cNvGrpSpPr>
            <a:grpSpLocks/>
          </p:cNvGrpSpPr>
          <p:nvPr/>
        </p:nvGrpSpPr>
        <p:grpSpPr bwMode="auto">
          <a:xfrm>
            <a:off x="0" y="69850"/>
            <a:ext cx="9144000" cy="857250"/>
            <a:chOff x="0" y="0"/>
            <a:chExt cx="9144000" cy="857250"/>
          </a:xfrm>
        </p:grpSpPr>
        <p:pic>
          <p:nvPicPr>
            <p:cNvPr id="3077" name="Picture 4" descr="banner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857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13150" y="95250"/>
              <a:ext cx="1066800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6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513" y="1052513"/>
            <a:ext cx="7508875" cy="572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tchies Presentation">
  <a:themeElements>
    <a:clrScheme name="Ritchies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itchies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tchies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tchies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tchies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tchies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tchies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tchies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tchies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Ritchies Presentation</Template>
  <TotalTime>2503</TotalTime>
  <Words>43</Words>
  <Application>Microsoft Office PowerPoint</Application>
  <PresentationFormat>On-screen Show (4:3)</PresentationFormat>
  <Paragraphs>17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Ritchies Presentation</vt:lpstr>
      <vt:lpstr>PowerPoint Presentation</vt:lpstr>
      <vt:lpstr>PowerPoint Presentation</vt:lpstr>
      <vt:lpstr>PowerPoint Presentation</vt:lpstr>
    </vt:vector>
  </TitlesOfParts>
  <Company>Edmund Nuttall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edmund nuttall</dc:creator>
  <cp:lastModifiedBy>Shane Flynn</cp:lastModifiedBy>
  <cp:revision>119</cp:revision>
  <dcterms:created xsi:type="dcterms:W3CDTF">2007-01-19T10:56:51Z</dcterms:created>
  <dcterms:modified xsi:type="dcterms:W3CDTF">2013-11-18T10:53:03Z</dcterms:modified>
</cp:coreProperties>
</file>